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99" autoAdjust="0"/>
  </p:normalViewPr>
  <p:slideViewPr>
    <p:cSldViewPr>
      <p:cViewPr varScale="1">
        <p:scale>
          <a:sx n="91" d="100"/>
          <a:sy n="91" d="100"/>
        </p:scale>
        <p:origin x="-3144" y="-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07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56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25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12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27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576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1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2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3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55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B00F9-7355-4F49-8FF0-505F5C9E829B}" type="datetimeFigureOut">
              <a:rPr lang="en-GB" smtClean="0"/>
              <a:t>07/11/2019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19A6-9914-420D-ADBB-876BBF477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2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50723"/>
            <a:ext cx="5740400" cy="723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112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Crimp</dc:creator>
  <cp:lastModifiedBy>Crimp</cp:lastModifiedBy>
  <cp:revision>1</cp:revision>
  <dcterms:created xsi:type="dcterms:W3CDTF">2019-11-07T20:26:03Z</dcterms:created>
  <dcterms:modified xsi:type="dcterms:W3CDTF">2019-11-07T20:32:54Z</dcterms:modified>
</cp:coreProperties>
</file>